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6" r:id="rId10"/>
    <p:sldId id="264" r:id="rId11"/>
    <p:sldId id="265" r:id="rId12"/>
    <p:sldId id="267" r:id="rId13"/>
    <p:sldId id="278" r:id="rId14"/>
    <p:sldId id="276" r:id="rId15"/>
    <p:sldId id="269" r:id="rId16"/>
    <p:sldId id="270" r:id="rId17"/>
    <p:sldId id="275" r:id="rId18"/>
    <p:sldId id="27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0" autoAdjust="0"/>
    <p:restoredTop sz="94660"/>
  </p:normalViewPr>
  <p:slideViewPr>
    <p:cSldViewPr snapToGrid="0">
      <p:cViewPr>
        <p:scale>
          <a:sx n="81" d="100"/>
          <a:sy n="81" d="100"/>
        </p:scale>
        <p:origin x="-21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75812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8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5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4471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1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57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12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4508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287857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223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7156E1D-193D-4637-BB1F-E935B095B3AB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65B1D8B-6AEE-4E16-B9B6-C1A7DD9E5F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8199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2518" y="2137245"/>
            <a:ext cx="8361229" cy="2098226"/>
          </a:xfrm>
        </p:spPr>
        <p:txBody>
          <a:bodyPr/>
          <a:lstStyle/>
          <a:p>
            <a:r>
              <a:rPr lang="hr-HR" sz="8000" dirty="0" smtClean="0">
                <a:solidFill>
                  <a:schemeClr val="bg1"/>
                </a:solidFill>
              </a:rPr>
              <a:t>Putovanje u Toskanu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069" y="793102"/>
            <a:ext cx="5691674" cy="5410200"/>
          </a:xfrm>
        </p:spPr>
        <p:txBody>
          <a:bodyPr/>
          <a:lstStyle/>
          <a:p>
            <a:r>
              <a:rPr lang="hr-HR" dirty="0" smtClean="0"/>
              <a:t>Prvo smo došli na prekrasni vidikovac gdje nam je voditeljica objasnila gdje ćemo sve ići i što ćemo sve posjetiti</a:t>
            </a:r>
          </a:p>
          <a:p>
            <a:r>
              <a:rPr lang="hr-HR" dirty="0" smtClean="0"/>
              <a:t>Naravno tako prelijepa pozadina grada trebala se naći i na nekim slikama pa smo obavili mali fotosešn</a:t>
            </a:r>
          </a:p>
          <a:p>
            <a:r>
              <a:rPr lang="hr-HR" dirty="0" smtClean="0"/>
              <a:t>Posjetili smo prvu znamenitost koja čuva grobnice i spomenike slavnih Firentinaca- crkva Santa Croce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18" y="3579861"/>
            <a:ext cx="4027714" cy="3020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19" y="1704336"/>
            <a:ext cx="3694922" cy="50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158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 flipV="1">
            <a:off x="10972799" y="2171699"/>
            <a:ext cx="45719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80" y="480767"/>
            <a:ext cx="6600461" cy="3288152"/>
          </a:xfrm>
        </p:spPr>
        <p:txBody>
          <a:bodyPr>
            <a:normAutofit/>
          </a:bodyPr>
          <a:lstStyle/>
          <a:p>
            <a:r>
              <a:rPr lang="hr-HR" dirty="0" smtClean="0"/>
              <a:t>Naše putovanje se nastavlja na </a:t>
            </a:r>
            <a:r>
              <a:rPr lang="hr-HR" dirty="0" err="1" smtClean="0"/>
              <a:t>Piazzi</a:t>
            </a:r>
            <a:r>
              <a:rPr lang="hr-HR" dirty="0" smtClean="0"/>
              <a:t> del Duomo</a:t>
            </a:r>
          </a:p>
          <a:p>
            <a:pPr marL="0" indent="0">
              <a:buNone/>
            </a:pPr>
            <a:r>
              <a:rPr lang="hr-HR" dirty="0" smtClean="0"/>
              <a:t>-središnji gradski trg gdje se nalazi glavna firentinska katedrala Santa Maria del Fiore</a:t>
            </a:r>
          </a:p>
          <a:p>
            <a:pPr marL="0" indent="0">
              <a:buNone/>
            </a:pPr>
            <a:r>
              <a:rPr lang="hr-HR" dirty="0" smtClean="0"/>
              <a:t>-napravio ju je poznati talijanski arhitekt i inženjer Filippo Brunelleschi</a:t>
            </a:r>
          </a:p>
          <a:p>
            <a:r>
              <a:rPr lang="hr-HR" dirty="0" smtClean="0"/>
              <a:t>Katedrala se ističe po svojoj veličini i antičkom uzoru, jer naime Brunelleschi se ugledao na gradnju rimskih carskih arhitekta i  njihovo nasvođenje</a:t>
            </a:r>
          </a:p>
          <a:p>
            <a:r>
              <a:rPr lang="hr-HR" dirty="0" smtClean="0"/>
              <a:t>Zanimiljivo je da kupola ima promjer od 42 metara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55" y="71562"/>
            <a:ext cx="4481882" cy="3427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42" y="3952693"/>
            <a:ext cx="4420928" cy="2800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053" y="3952693"/>
            <a:ext cx="2757943" cy="28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688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503" y="980387"/>
            <a:ext cx="3908066" cy="5385739"/>
          </a:xfrm>
        </p:spPr>
        <p:txBody>
          <a:bodyPr/>
          <a:lstStyle/>
          <a:p>
            <a:r>
              <a:rPr lang="hr-HR" dirty="0"/>
              <a:t>Produžili smo do </a:t>
            </a:r>
            <a:r>
              <a:rPr lang="hr-HR" dirty="0" smtClean="0"/>
              <a:t>Palazzo Vecchio tj. </a:t>
            </a:r>
            <a:r>
              <a:rPr lang="hr-HR" dirty="0"/>
              <a:t>gradske viječnice gdje se nalaze </a:t>
            </a:r>
            <a:r>
              <a:rPr lang="hr-HR" dirty="0" smtClean="0"/>
              <a:t>replika odnosno preljev Michelangelove  skulpture David</a:t>
            </a:r>
          </a:p>
          <a:p>
            <a:r>
              <a:rPr lang="hr-HR" dirty="0" smtClean="0"/>
              <a:t>Orginal se drži u Akademskoj Galeriji u Firenci</a:t>
            </a:r>
          </a:p>
          <a:p>
            <a:r>
              <a:rPr lang="hr-HR" dirty="0" smtClean="0"/>
              <a:t>Michelangelu je trebalo 3 godine da oblikuje skulpturu</a:t>
            </a:r>
          </a:p>
          <a:p>
            <a:endParaRPr lang="hr-HR" dirty="0"/>
          </a:p>
          <a:p>
            <a:r>
              <a:rPr lang="hr-HR" dirty="0" smtClean="0"/>
              <a:t>Nakon obilaska trga  imali smo slobodno vrijeme i usljedio je povratak u hotel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33" y="502037"/>
            <a:ext cx="6525868" cy="586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13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75" y="345232"/>
            <a:ext cx="4661087" cy="623284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922" y="345231"/>
            <a:ext cx="3725819" cy="62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685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695" y="1157035"/>
            <a:ext cx="5126696" cy="5700965"/>
          </a:xfrm>
        </p:spPr>
        <p:txBody>
          <a:bodyPr>
            <a:normAutofit/>
          </a:bodyPr>
          <a:lstStyle/>
          <a:p>
            <a:r>
              <a:rPr lang="hr-HR" sz="2400" dirty="0" smtClean="0"/>
              <a:t>Osnivač bankarske dinastije Medici je Cosimo de‘ Medici </a:t>
            </a:r>
            <a:r>
              <a:rPr lang="hr-HR" sz="2400" dirty="0"/>
              <a:t> </a:t>
            </a:r>
            <a:r>
              <a:rPr lang="hr-HR" sz="2400" dirty="0" smtClean="0"/>
              <a:t>(1389 –1464)</a:t>
            </a:r>
          </a:p>
          <a:p>
            <a:r>
              <a:rPr lang="hr-HR" sz="2400" dirty="0"/>
              <a:t>Bogatstvo i utjecaj </a:t>
            </a:r>
            <a:r>
              <a:rPr lang="hr-HR" sz="2400" dirty="0" smtClean="0"/>
              <a:t>Medicija u početku proizlazi </a:t>
            </a:r>
            <a:r>
              <a:rPr lang="hr-HR" sz="2400" dirty="0"/>
              <a:t>iz tekstilne </a:t>
            </a:r>
            <a:r>
              <a:rPr lang="hr-HR" sz="2400" dirty="0" smtClean="0"/>
              <a:t>trgovine a kasnije od bankarstva</a:t>
            </a:r>
          </a:p>
          <a:p>
            <a:r>
              <a:rPr lang="hr-HR" sz="2400" dirty="0" smtClean="0"/>
              <a:t>Medici je pučka obitelj, te nakon sto su se obogatili u 12. stoljeću dobivaju sve više i više političkog utjecaja u Firenci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50" y="107308"/>
            <a:ext cx="3142857" cy="209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73" y="107308"/>
            <a:ext cx="2258999" cy="2813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60" y="3363402"/>
            <a:ext cx="5933447" cy="336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53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  <a14:imgEffect>
                      <a14:brightnessContrast bright="-18000" contrast="11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bg1"/>
                </a:solidFill>
                <a:latin typeface="+mn-lt"/>
              </a:rPr>
              <a:t>3. Dan</a:t>
            </a:r>
            <a:br>
              <a:rPr lang="hr-HR" dirty="0" smtClean="0">
                <a:solidFill>
                  <a:schemeClr val="bg1"/>
                </a:solidFill>
                <a:latin typeface="+mn-lt"/>
              </a:rPr>
            </a:br>
            <a:r>
              <a:rPr lang="hr-HR" dirty="0" smtClean="0">
                <a:solidFill>
                  <a:schemeClr val="bg1"/>
                </a:solidFill>
                <a:latin typeface="+mn-lt"/>
              </a:rPr>
              <a:t>PIZA-LUCCA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589" y="2766767"/>
            <a:ext cx="9601200" cy="35814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bg1"/>
                </a:solidFill>
              </a:rPr>
              <a:t>Nakon doručka u 8 sati spakirali smo stvari i krenuli prema </a:t>
            </a:r>
            <a:r>
              <a:rPr lang="hr-HR" sz="3200" dirty="0" err="1" smtClean="0">
                <a:solidFill>
                  <a:schemeClr val="bg1"/>
                </a:solidFill>
              </a:rPr>
              <a:t>Pisi</a:t>
            </a:r>
            <a:endParaRPr lang="hr-HR" sz="3200" dirty="0" smtClean="0">
              <a:solidFill>
                <a:schemeClr val="bg1"/>
              </a:solidFill>
            </a:endParaRPr>
          </a:p>
          <a:p>
            <a:r>
              <a:rPr lang="hr-HR" sz="3200" dirty="0" smtClean="0">
                <a:solidFill>
                  <a:schemeClr val="bg1"/>
                </a:solidFill>
              </a:rPr>
              <a:t>Polazak iz </a:t>
            </a:r>
            <a:r>
              <a:rPr lang="hr-HR" sz="3200" dirty="0" err="1" smtClean="0">
                <a:solidFill>
                  <a:schemeClr val="bg1"/>
                </a:solidFill>
              </a:rPr>
              <a:t>Montecatinija</a:t>
            </a:r>
            <a:r>
              <a:rPr lang="hr-HR" sz="3200" dirty="0" smtClean="0">
                <a:solidFill>
                  <a:schemeClr val="bg1"/>
                </a:solidFill>
              </a:rPr>
              <a:t> je trebao biti u 9:00 sati, no zbog poteškoća krenuli smo oko 10 sati </a:t>
            </a:r>
          </a:p>
          <a:p>
            <a:r>
              <a:rPr lang="hr-HR" sz="3200" dirty="0" smtClean="0">
                <a:solidFill>
                  <a:schemeClr val="bg1"/>
                </a:solidFill>
              </a:rPr>
              <a:t>Naše zadnje odredište su bili gradovi Pisa i Lucca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0644" y="1445128"/>
            <a:ext cx="4674548" cy="5201239"/>
          </a:xfrm>
        </p:spPr>
        <p:txBody>
          <a:bodyPr>
            <a:normAutofit/>
          </a:bodyPr>
          <a:lstStyle/>
          <a:p>
            <a:r>
              <a:rPr lang="hr-HR" sz="2400" dirty="0" smtClean="0"/>
              <a:t>Pisa je jedan od mnogih gradova u Toskani, ima 90 000 stanovnika i najopoznatiji je po Kosom Tornju na Katedralnom trgu tj. Trgu čudesa</a:t>
            </a:r>
          </a:p>
          <a:p>
            <a:r>
              <a:rPr lang="hr-HR" sz="2400" dirty="0" smtClean="0"/>
              <a:t>Sveučilište u Pisi je jedno od najstarijih u Europi, osnovano je u 12. stoljeću</a:t>
            </a:r>
          </a:p>
          <a:p>
            <a:r>
              <a:rPr lang="hr-HR" sz="2400" dirty="0" smtClean="0"/>
              <a:t>Na trgu se nalazi i Katedrala uzašašća sv. Marije koja je sagrađena 1064. godine</a:t>
            </a:r>
          </a:p>
          <a:p>
            <a:r>
              <a:rPr lang="hr-HR" sz="2400" dirty="0" smtClean="0"/>
              <a:t>Osim katedrale i tornja na trgu se nalaze  groblje i krstionica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93" y="120192"/>
            <a:ext cx="4963212" cy="66176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5996" y="226243"/>
            <a:ext cx="4289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 smtClean="0"/>
              <a:t>PISA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22423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816498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22" y="582399"/>
            <a:ext cx="4738309" cy="58223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28" y="582400"/>
            <a:ext cx="4977671" cy="58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68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333" y="1386616"/>
            <a:ext cx="5095188" cy="5165012"/>
          </a:xfrm>
        </p:spPr>
        <p:txBody>
          <a:bodyPr>
            <a:normAutofit/>
          </a:bodyPr>
          <a:lstStyle/>
          <a:p>
            <a:endParaRPr lang="hr-HR" sz="2400" dirty="0" smtClean="0"/>
          </a:p>
          <a:p>
            <a:r>
              <a:rPr lang="hr-HR" sz="2400" dirty="0" smtClean="0"/>
              <a:t>Lucca je grad na rijeci Serchio </a:t>
            </a:r>
          </a:p>
          <a:p>
            <a:r>
              <a:rPr lang="hr-HR" sz="2400" dirty="0" smtClean="0"/>
              <a:t>ima 80 000 stanovnika</a:t>
            </a:r>
          </a:p>
          <a:p>
            <a:r>
              <a:rPr lang="hr-HR" sz="2400" dirty="0" smtClean="0"/>
              <a:t>Poznat je po dobro očuvanim gradskim zidinama</a:t>
            </a:r>
          </a:p>
          <a:p>
            <a:r>
              <a:rPr lang="hr-HR" sz="2400" dirty="0" smtClean="0"/>
              <a:t>Postoji od antičkih dana te je bio jedan od važnijih gradova za vrijeme Etrušćana</a:t>
            </a:r>
          </a:p>
          <a:p>
            <a:r>
              <a:rPr lang="hr-HR" sz="2400" dirty="0" smtClean="0"/>
              <a:t>Lucca je također grad s mnogo bazilika i crkva te se još naziva i gradom 100 crkava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59" y="564036"/>
            <a:ext cx="4430598" cy="59074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7398" y="678730"/>
            <a:ext cx="4260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 smtClean="0"/>
              <a:t>LUCCA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7629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8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smtClean="0">
                <a:solidFill>
                  <a:schemeClr val="bg1"/>
                </a:solidFill>
              </a:rPr>
              <a:t>1. dan</a:t>
            </a:r>
            <a:br>
              <a:rPr lang="hr-HR" b="1" dirty="0" smtClean="0">
                <a:solidFill>
                  <a:schemeClr val="bg1"/>
                </a:solidFill>
              </a:rPr>
            </a:br>
            <a:r>
              <a:rPr lang="hr-HR" b="1" dirty="0" smtClean="0">
                <a:solidFill>
                  <a:schemeClr val="bg1"/>
                </a:solidFill>
              </a:rPr>
              <a:t> Sesvete - Siena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736" y="2667786"/>
            <a:ext cx="9601200" cy="3538979"/>
          </a:xfrm>
          <a:effectLst>
            <a:outerShdw blurRad="114300" dist="38100" dir="16140000" sx="1000" sy="1000" algn="ctr" rotWithShape="0">
              <a:srgbClr val="000000"/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chemeClr val="bg1"/>
                </a:solidFill>
              </a:rPr>
              <a:t>U ponoćnim satima sastali smo se s profesorima na parkiralištu škole u Sesvetama</a:t>
            </a:r>
          </a:p>
          <a:p>
            <a:r>
              <a:rPr lang="hr-HR" sz="3200" b="1" dirty="0" smtClean="0">
                <a:solidFill>
                  <a:schemeClr val="bg1"/>
                </a:solidFill>
              </a:rPr>
              <a:t>Polazak u 00:15 sati </a:t>
            </a:r>
          </a:p>
          <a:p>
            <a:r>
              <a:rPr lang="hr-HR" sz="3200" b="1" dirty="0" smtClean="0">
                <a:solidFill>
                  <a:schemeClr val="bg1"/>
                </a:solidFill>
              </a:rPr>
              <a:t>Oko 10 sati ujutro došli smo na naše prvo odredište Sienu </a:t>
            </a:r>
          </a:p>
          <a:p>
            <a:endParaRPr lang="hr-HR" sz="32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Siena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46" y="1716755"/>
            <a:ext cx="3117273" cy="325859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3" y="1716755"/>
            <a:ext cx="4309279" cy="32585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88873" y="5683134"/>
            <a:ext cx="6130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Bazilika Svetog Dominika</a:t>
            </a:r>
          </a:p>
          <a:p>
            <a:r>
              <a:rPr lang="hr-HR" dirty="0" smtClean="0"/>
              <a:t>- čuva se glava zaštitnice Svete Katarine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727" y="1529542"/>
            <a:ext cx="3070477" cy="385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59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1" y="1026365"/>
            <a:ext cx="4795935" cy="381388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46" y="1026365"/>
            <a:ext cx="5424989" cy="38138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1720" y="5225143"/>
            <a:ext cx="4795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Romaničko-gotička katedrala s crno-bijelim prugastim mramornim stupovima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12767" y="5225143"/>
            <a:ext cx="519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Lepezasta Piazza del Campo i trg popločen crvenom opekom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0230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VINCI</a:t>
            </a:r>
            <a:br>
              <a:rPr lang="hr-HR" dirty="0" smtClean="0"/>
            </a:br>
            <a:r>
              <a:rPr lang="hr-HR" dirty="0" smtClean="0"/>
              <a:t>MUZEJ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14" y="3411502"/>
            <a:ext cx="2472613" cy="3296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014" y="928541"/>
            <a:ext cx="2971605" cy="22287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42" y="2684818"/>
            <a:ext cx="2738533" cy="3651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78" y="3411502"/>
            <a:ext cx="2662139" cy="3118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44" y="450274"/>
            <a:ext cx="2082751" cy="27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58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480" y="497264"/>
            <a:ext cx="9601200" cy="1485900"/>
          </a:xfrm>
        </p:spPr>
        <p:txBody>
          <a:bodyPr/>
          <a:lstStyle/>
          <a:p>
            <a:pPr algn="ctr"/>
            <a:r>
              <a:rPr lang="hr-HR" dirty="0" smtClean="0"/>
              <a:t>Neki Leonardovi izumi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75" y="2417583"/>
            <a:ext cx="2633954" cy="3511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00" y="4173553"/>
            <a:ext cx="3305566" cy="247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00349" y="1107863"/>
            <a:ext cx="2627734" cy="3503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00" y="1620097"/>
            <a:ext cx="3305566" cy="2479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393" y="4362355"/>
            <a:ext cx="3503646" cy="235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54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10" y="836629"/>
            <a:ext cx="9601200" cy="1485900"/>
          </a:xfrm>
        </p:spPr>
        <p:txBody>
          <a:bodyPr/>
          <a:lstStyle/>
          <a:p>
            <a:r>
              <a:rPr lang="hr-HR" dirty="0" smtClean="0"/>
              <a:t>Montecatini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928" y="2248678"/>
            <a:ext cx="4749282" cy="4047931"/>
          </a:xfrm>
        </p:spPr>
        <p:txBody>
          <a:bodyPr>
            <a:noAutofit/>
          </a:bodyPr>
          <a:lstStyle/>
          <a:p>
            <a:r>
              <a:rPr lang="hr-HR" sz="2400" dirty="0" smtClean="0"/>
              <a:t>Naše posljednje odredište bile su Montecatini terme u kojima smo se </a:t>
            </a:r>
            <a:r>
              <a:rPr lang="hr-HR" sz="2400" smtClean="0"/>
              <a:t>udobno smjestili </a:t>
            </a:r>
            <a:r>
              <a:rPr lang="hr-HR" sz="2400" dirty="0" smtClean="0"/>
              <a:t>i u kojima smo boravili naredna dva dana</a:t>
            </a:r>
          </a:p>
          <a:p>
            <a:r>
              <a:rPr lang="hr-HR" sz="2400" dirty="0" smtClean="0"/>
              <a:t>Nakon što smo se smjestili i nakon napornog dana otišli smo na večeru</a:t>
            </a:r>
          </a:p>
          <a:p>
            <a:r>
              <a:rPr lang="hr-HR" sz="2400" dirty="0" smtClean="0"/>
              <a:t>Poslije večere imali smo slobodno vrijeme za istraživanje grada i hotela naravno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03" y="3900195"/>
            <a:ext cx="3741576" cy="2806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06" y="608822"/>
            <a:ext cx="4167673" cy="31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23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  <a14:imgEffect>
                      <a14:colorTemperature colorTemp="8679"/>
                    </a14:imgEffect>
                    <a14:imgEffect>
                      <a14:saturation sat="102000"/>
                    </a14:imgEffect>
                    <a14:imgEffect>
                      <a14:brightnessContrast bright="-18000" contrast="-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smtClean="0">
                <a:solidFill>
                  <a:schemeClr val="bg1"/>
                </a:solidFill>
              </a:rPr>
              <a:t>2. DAN</a:t>
            </a:r>
            <a:br>
              <a:rPr lang="hr-HR" b="1" dirty="0" smtClean="0">
                <a:solidFill>
                  <a:schemeClr val="bg1"/>
                </a:solidFill>
              </a:rPr>
            </a:br>
            <a:r>
              <a:rPr lang="hr-HR" b="1" dirty="0" smtClean="0">
                <a:solidFill>
                  <a:schemeClr val="bg1"/>
                </a:solidFill>
              </a:rPr>
              <a:t>FIRENZA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3" y="2827176"/>
            <a:ext cx="9996887" cy="3469201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chemeClr val="bg1"/>
                </a:solidFill>
              </a:rPr>
              <a:t> nakon „dobro odspavane” noći slijedio je doručak u 8 sati</a:t>
            </a:r>
          </a:p>
          <a:p>
            <a:r>
              <a:rPr lang="hr-HR" sz="3200" b="1" dirty="0" smtClean="0">
                <a:solidFill>
                  <a:schemeClr val="bg1"/>
                </a:solidFill>
              </a:rPr>
              <a:t> krenuli smo u 9 sati  autobusima u najveće svjetsko umjetničko središte Firenzu</a:t>
            </a:r>
          </a:p>
          <a:p>
            <a:r>
              <a:rPr lang="hr-HR" sz="3200" b="1" dirty="0" smtClean="0">
                <a:solidFill>
                  <a:schemeClr val="bg1"/>
                </a:solidFill>
              </a:rPr>
              <a:t>Za tako velik grad bogat kulturom i bašćinom odvojili smo jedan cijeli dan za razgledavanje i šetnju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2" y="84841"/>
            <a:ext cx="11170763" cy="6669464"/>
          </a:xfrm>
          <a:blipFill>
            <a:blip r:embed="rId3"/>
            <a:tile tx="0" ty="0" sx="100000" sy="100000" flip="none" algn="tl"/>
          </a:blip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1164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497</TotalTime>
  <Words>491</Words>
  <Application>Microsoft Office PowerPoint</Application>
  <PresentationFormat>Prilagođeno</PresentationFormat>
  <Paragraphs>52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0" baseType="lpstr">
      <vt:lpstr>Crop</vt:lpstr>
      <vt:lpstr>Putovanje u Toskanu</vt:lpstr>
      <vt:lpstr>1. dan  Sesvete - Siena</vt:lpstr>
      <vt:lpstr>Siena</vt:lpstr>
      <vt:lpstr>PowerPointova prezentacija</vt:lpstr>
      <vt:lpstr>VINCI MUZEJ</vt:lpstr>
      <vt:lpstr>Neki Leonardovi izumi</vt:lpstr>
      <vt:lpstr>Montecatini</vt:lpstr>
      <vt:lpstr>2. DAN FIRENZA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3. Dan PIZA-LUCCA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ITALIJA</dc:title>
  <dc:creator>Ivana Lozic</dc:creator>
  <cp:lastModifiedBy>korisnik</cp:lastModifiedBy>
  <cp:revision>50</cp:revision>
  <dcterms:created xsi:type="dcterms:W3CDTF">2018-04-07T08:33:28Z</dcterms:created>
  <dcterms:modified xsi:type="dcterms:W3CDTF">2018-04-11T07:03:12Z</dcterms:modified>
</cp:coreProperties>
</file>